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4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7B6FB0-9CC1-4B4F-A2AF-1F63E1FA5B98}" type="doc">
      <dgm:prSet loTypeId="urn:microsoft.com/office/officeart/2005/8/layout/orgChart1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1BF27B95-ADBF-44A6-8D73-E135D9388EB8}">
      <dgm:prSet phldrT="[Text]"/>
      <dgm:spPr/>
      <dgm:t>
        <a:bodyPr/>
        <a:lstStyle/>
        <a:p>
          <a:r>
            <a:rPr lang="en-US" dirty="0"/>
            <a:t>Series 3220G</a:t>
          </a:r>
        </a:p>
      </dgm:t>
    </dgm:pt>
    <dgm:pt modelId="{D197A23F-850D-4ECE-BC06-30F711FFFDEF}" type="parTrans" cxnId="{C9219A22-0A23-4371-8B28-C40E290046AC}">
      <dgm:prSet/>
      <dgm:spPr/>
      <dgm:t>
        <a:bodyPr/>
        <a:lstStyle/>
        <a:p>
          <a:endParaRPr lang="en-US"/>
        </a:p>
      </dgm:t>
    </dgm:pt>
    <dgm:pt modelId="{A44179C8-1211-4792-B54A-8E0DF3424D8F}" type="sibTrans" cxnId="{C9219A22-0A23-4371-8B28-C40E290046AC}">
      <dgm:prSet/>
      <dgm:spPr/>
      <dgm:t>
        <a:bodyPr/>
        <a:lstStyle/>
        <a:p>
          <a:endParaRPr lang="en-US"/>
        </a:p>
      </dgm:t>
    </dgm:pt>
    <dgm:pt modelId="{9BCA55A3-7F74-45F8-896C-AB320F8B8339}">
      <dgm:prSet phldrT="[Text]"/>
      <dgm:spPr/>
      <dgm:t>
        <a:bodyPr/>
        <a:lstStyle/>
        <a:p>
          <a:r>
            <a:rPr lang="en-US" dirty="0"/>
            <a:t>DPF 8200 HIGH TACK</a:t>
          </a:r>
        </a:p>
      </dgm:t>
    </dgm:pt>
    <dgm:pt modelId="{DC3E9C07-44F9-43B3-848B-26D3C1343216}" type="parTrans" cxnId="{8D7ECFE1-5F47-479B-AE21-E5571ACC3582}">
      <dgm:prSet/>
      <dgm:spPr/>
      <dgm:t>
        <a:bodyPr/>
        <a:lstStyle/>
        <a:p>
          <a:endParaRPr lang="en-US"/>
        </a:p>
      </dgm:t>
    </dgm:pt>
    <dgm:pt modelId="{B0F8BEEB-2902-459C-823B-EDD5C19DC445}" type="sibTrans" cxnId="{8D7ECFE1-5F47-479B-AE21-E5571ACC3582}">
      <dgm:prSet/>
      <dgm:spPr/>
      <dgm:t>
        <a:bodyPr/>
        <a:lstStyle/>
        <a:p>
          <a:endParaRPr lang="en-US"/>
        </a:p>
      </dgm:t>
    </dgm:pt>
    <dgm:pt modelId="{D244C4D0-0856-4F74-B63A-4A5B88C9BD04}">
      <dgm:prSet phldrT="[Text]"/>
      <dgm:spPr/>
      <dgm:t>
        <a:bodyPr/>
        <a:lstStyle/>
        <a:p>
          <a:r>
            <a:rPr lang="en-US" dirty="0"/>
            <a:t>DPF 4600GLX/MLX</a:t>
          </a:r>
        </a:p>
      </dgm:t>
    </dgm:pt>
    <dgm:pt modelId="{85CD94BD-2293-4D5B-ACF0-544D0BA29960}" type="parTrans" cxnId="{738CAA4D-8730-4AE1-B36E-D5143E62E2AE}">
      <dgm:prSet/>
      <dgm:spPr/>
      <dgm:t>
        <a:bodyPr/>
        <a:lstStyle/>
        <a:p>
          <a:endParaRPr lang="en-US"/>
        </a:p>
      </dgm:t>
    </dgm:pt>
    <dgm:pt modelId="{B8E006B5-7914-427C-AAE9-D868F53F3E0B}" type="sibTrans" cxnId="{738CAA4D-8730-4AE1-B36E-D5143E62E2AE}">
      <dgm:prSet/>
      <dgm:spPr/>
      <dgm:t>
        <a:bodyPr/>
        <a:lstStyle/>
        <a:p>
          <a:endParaRPr lang="en-US"/>
        </a:p>
      </dgm:t>
    </dgm:pt>
    <dgm:pt modelId="{3D62D2B7-1EC3-4B7A-B3E8-8098532A31E6}">
      <dgm:prSet phldrT="[Text]"/>
      <dgm:spPr/>
      <dgm:t>
        <a:bodyPr/>
        <a:lstStyle/>
        <a:p>
          <a:r>
            <a:rPr lang="en-US" dirty="0"/>
            <a:t>DPF 510GTR/MTR</a:t>
          </a:r>
        </a:p>
      </dgm:t>
    </dgm:pt>
    <dgm:pt modelId="{A72871BF-8A66-4607-97F4-C4887E057E31}" type="parTrans" cxnId="{6791C7C0-1EE2-4031-BBE7-AC89D609B514}">
      <dgm:prSet/>
      <dgm:spPr/>
      <dgm:t>
        <a:bodyPr/>
        <a:lstStyle/>
        <a:p>
          <a:endParaRPr lang="en-US"/>
        </a:p>
      </dgm:t>
    </dgm:pt>
    <dgm:pt modelId="{14250255-2BA7-4988-BFED-897D8807EE43}" type="sibTrans" cxnId="{6791C7C0-1EE2-4031-BBE7-AC89D609B514}">
      <dgm:prSet/>
      <dgm:spPr/>
      <dgm:t>
        <a:bodyPr/>
        <a:lstStyle/>
        <a:p>
          <a:endParaRPr lang="en-US"/>
        </a:p>
      </dgm:t>
    </dgm:pt>
    <dgm:pt modelId="{8CC0C947-7759-4CAE-9A9B-B9B69B41067A}">
      <dgm:prSet phldrT="[Text]"/>
      <dgm:spPr/>
      <dgm:t>
        <a:bodyPr/>
        <a:lstStyle/>
        <a:p>
          <a:r>
            <a:rPr lang="en-US" dirty="0"/>
            <a:t>Series 3420G</a:t>
          </a:r>
        </a:p>
      </dgm:t>
    </dgm:pt>
    <dgm:pt modelId="{9B6D8100-9E0E-4BB2-86BB-5D16CD306BA4}" type="parTrans" cxnId="{2D4F274C-39C9-455C-9D05-8939AB4BCB22}">
      <dgm:prSet/>
      <dgm:spPr/>
      <dgm:t>
        <a:bodyPr/>
        <a:lstStyle/>
        <a:p>
          <a:endParaRPr lang="en-US"/>
        </a:p>
      </dgm:t>
    </dgm:pt>
    <dgm:pt modelId="{2F73905E-27C4-4D87-A9B8-61F669DF1765}" type="sibTrans" cxnId="{2D4F274C-39C9-455C-9D05-8939AB4BCB22}">
      <dgm:prSet/>
      <dgm:spPr/>
      <dgm:t>
        <a:bodyPr/>
        <a:lstStyle/>
        <a:p>
          <a:endParaRPr lang="en-US"/>
        </a:p>
      </dgm:t>
    </dgm:pt>
    <dgm:pt modelId="{8250C61C-0A41-488C-AECA-6CE9028A4530}">
      <dgm:prSet phldrT="[Text]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en-US" dirty="0"/>
            <a:t>DPF 510GT</a:t>
          </a:r>
        </a:p>
      </dgm:t>
    </dgm:pt>
    <dgm:pt modelId="{DF1B675C-C9D0-409C-A6CF-D4829C4DFF96}" type="parTrans" cxnId="{0D164119-7199-41DD-8377-99A8DCB1D365}">
      <dgm:prSet/>
      <dgm:spPr/>
      <dgm:t>
        <a:bodyPr/>
        <a:lstStyle/>
        <a:p>
          <a:endParaRPr lang="en-US"/>
        </a:p>
      </dgm:t>
    </dgm:pt>
    <dgm:pt modelId="{72F3AE41-7054-425C-8C9D-1C4470B17299}" type="sibTrans" cxnId="{0D164119-7199-41DD-8377-99A8DCB1D365}">
      <dgm:prSet/>
      <dgm:spPr/>
      <dgm:t>
        <a:bodyPr/>
        <a:lstStyle/>
        <a:p>
          <a:endParaRPr lang="en-US"/>
        </a:p>
      </dgm:t>
    </dgm:pt>
    <dgm:pt modelId="{7AEBB22C-B5E2-45CE-A4FB-1CD7A8F82804}" type="pres">
      <dgm:prSet presAssocID="{047B6FB0-9CC1-4B4F-A2AF-1F63E1FA5B9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3DACF94-E51A-443C-92B6-AABDA9991C60}" type="pres">
      <dgm:prSet presAssocID="{1BF27B95-ADBF-44A6-8D73-E135D9388EB8}" presName="hierRoot1" presStyleCnt="0">
        <dgm:presLayoutVars>
          <dgm:hierBranch val="init"/>
        </dgm:presLayoutVars>
      </dgm:prSet>
      <dgm:spPr/>
    </dgm:pt>
    <dgm:pt modelId="{B0FD968D-651C-4F36-8124-8772F3D43D9B}" type="pres">
      <dgm:prSet presAssocID="{1BF27B95-ADBF-44A6-8D73-E135D9388EB8}" presName="rootComposite1" presStyleCnt="0"/>
      <dgm:spPr/>
    </dgm:pt>
    <dgm:pt modelId="{4C8DF38E-B5F0-446F-83A6-2D500B39DC8F}" type="pres">
      <dgm:prSet presAssocID="{1BF27B95-ADBF-44A6-8D73-E135D9388EB8}" presName="rootText1" presStyleLbl="node0" presStyleIdx="0" presStyleCnt="2" custLinFactNeighborX="52562" custLinFactNeighborY="900">
        <dgm:presLayoutVars>
          <dgm:chPref val="3"/>
        </dgm:presLayoutVars>
      </dgm:prSet>
      <dgm:spPr/>
    </dgm:pt>
    <dgm:pt modelId="{BCCAE0F2-37E2-4070-B178-B9055D8060F5}" type="pres">
      <dgm:prSet presAssocID="{1BF27B95-ADBF-44A6-8D73-E135D9388EB8}" presName="rootConnector1" presStyleLbl="node1" presStyleIdx="0" presStyleCnt="0"/>
      <dgm:spPr/>
    </dgm:pt>
    <dgm:pt modelId="{41661934-B467-4E2F-8E02-DE66C55AC43F}" type="pres">
      <dgm:prSet presAssocID="{1BF27B95-ADBF-44A6-8D73-E135D9388EB8}" presName="hierChild2" presStyleCnt="0"/>
      <dgm:spPr/>
    </dgm:pt>
    <dgm:pt modelId="{87C02F82-B5A1-4CC7-B0EC-5EDD0FF2F9F2}" type="pres">
      <dgm:prSet presAssocID="{1BF27B95-ADBF-44A6-8D73-E135D9388EB8}" presName="hierChild3" presStyleCnt="0"/>
      <dgm:spPr/>
    </dgm:pt>
    <dgm:pt modelId="{92ADB624-B1A9-4B45-9A37-B50969137868}" type="pres">
      <dgm:prSet presAssocID="{8CC0C947-7759-4CAE-9A9B-B9B69B41067A}" presName="hierRoot1" presStyleCnt="0">
        <dgm:presLayoutVars>
          <dgm:hierBranch val="init"/>
        </dgm:presLayoutVars>
      </dgm:prSet>
      <dgm:spPr/>
    </dgm:pt>
    <dgm:pt modelId="{B72AE90C-36AA-47E1-B8BA-48310BCA86DF}" type="pres">
      <dgm:prSet presAssocID="{8CC0C947-7759-4CAE-9A9B-B9B69B41067A}" presName="rootComposite1" presStyleCnt="0"/>
      <dgm:spPr/>
    </dgm:pt>
    <dgm:pt modelId="{4DFEFFD5-3F28-4656-9505-554F70598A65}" type="pres">
      <dgm:prSet presAssocID="{8CC0C947-7759-4CAE-9A9B-B9B69B41067A}" presName="rootText1" presStyleLbl="node0" presStyleIdx="1" presStyleCnt="2" custLinFactNeighborX="89787" custLinFactNeighborY="-1026">
        <dgm:presLayoutVars>
          <dgm:chPref val="3"/>
        </dgm:presLayoutVars>
      </dgm:prSet>
      <dgm:spPr/>
    </dgm:pt>
    <dgm:pt modelId="{80311F5C-0D68-4D68-99BC-65F6F02D2F32}" type="pres">
      <dgm:prSet presAssocID="{8CC0C947-7759-4CAE-9A9B-B9B69B41067A}" presName="rootConnector1" presStyleLbl="node1" presStyleIdx="0" presStyleCnt="0"/>
      <dgm:spPr/>
    </dgm:pt>
    <dgm:pt modelId="{CC1A3BEC-178E-40FB-8891-EB9FA4E0C26C}" type="pres">
      <dgm:prSet presAssocID="{8CC0C947-7759-4CAE-9A9B-B9B69B41067A}" presName="hierChild2" presStyleCnt="0"/>
      <dgm:spPr/>
    </dgm:pt>
    <dgm:pt modelId="{93FE8F41-C412-4F2A-AE9D-5438B1A4F04E}" type="pres">
      <dgm:prSet presAssocID="{DC3E9C07-44F9-43B3-848B-26D3C1343216}" presName="Name37" presStyleLbl="parChTrans1D2" presStyleIdx="0" presStyleCnt="4"/>
      <dgm:spPr/>
    </dgm:pt>
    <dgm:pt modelId="{81C0FC4A-A72C-47FA-B3F2-4A988B52DAC6}" type="pres">
      <dgm:prSet presAssocID="{9BCA55A3-7F74-45F8-896C-AB320F8B8339}" presName="hierRoot2" presStyleCnt="0">
        <dgm:presLayoutVars>
          <dgm:hierBranch val="init"/>
        </dgm:presLayoutVars>
      </dgm:prSet>
      <dgm:spPr/>
    </dgm:pt>
    <dgm:pt modelId="{221DDBF8-BBD1-4592-8A9C-7F0903E38C8D}" type="pres">
      <dgm:prSet presAssocID="{9BCA55A3-7F74-45F8-896C-AB320F8B8339}" presName="rootComposite" presStyleCnt="0"/>
      <dgm:spPr/>
    </dgm:pt>
    <dgm:pt modelId="{A056797F-916A-495F-82C1-8A71A09D8457}" type="pres">
      <dgm:prSet presAssocID="{9BCA55A3-7F74-45F8-896C-AB320F8B8339}" presName="rootText" presStyleLbl="node2" presStyleIdx="0" presStyleCnt="4">
        <dgm:presLayoutVars>
          <dgm:chPref val="3"/>
        </dgm:presLayoutVars>
      </dgm:prSet>
      <dgm:spPr/>
    </dgm:pt>
    <dgm:pt modelId="{CDFEABEC-3777-4801-BA38-89A387BA8197}" type="pres">
      <dgm:prSet presAssocID="{9BCA55A3-7F74-45F8-896C-AB320F8B8339}" presName="rootConnector" presStyleLbl="node2" presStyleIdx="0" presStyleCnt="4"/>
      <dgm:spPr/>
    </dgm:pt>
    <dgm:pt modelId="{F0669E6C-A9AD-4B0E-B212-6C1E2DE61D5D}" type="pres">
      <dgm:prSet presAssocID="{9BCA55A3-7F74-45F8-896C-AB320F8B8339}" presName="hierChild4" presStyleCnt="0"/>
      <dgm:spPr/>
    </dgm:pt>
    <dgm:pt modelId="{8EBBBC4F-EA65-4200-B574-5EC458D3D068}" type="pres">
      <dgm:prSet presAssocID="{9BCA55A3-7F74-45F8-896C-AB320F8B8339}" presName="hierChild5" presStyleCnt="0"/>
      <dgm:spPr/>
    </dgm:pt>
    <dgm:pt modelId="{A5A54EF6-9A8C-4286-A551-59C4E772ACEE}" type="pres">
      <dgm:prSet presAssocID="{85CD94BD-2293-4D5B-ACF0-544D0BA29960}" presName="Name37" presStyleLbl="parChTrans1D2" presStyleIdx="1" presStyleCnt="4"/>
      <dgm:spPr/>
    </dgm:pt>
    <dgm:pt modelId="{51799C23-1534-4EB4-8388-C9CC43E9DAC4}" type="pres">
      <dgm:prSet presAssocID="{D244C4D0-0856-4F74-B63A-4A5B88C9BD04}" presName="hierRoot2" presStyleCnt="0">
        <dgm:presLayoutVars>
          <dgm:hierBranch val="init"/>
        </dgm:presLayoutVars>
      </dgm:prSet>
      <dgm:spPr/>
    </dgm:pt>
    <dgm:pt modelId="{4ED4B7B6-8942-488A-8A9C-957A2E31A714}" type="pres">
      <dgm:prSet presAssocID="{D244C4D0-0856-4F74-B63A-4A5B88C9BD04}" presName="rootComposite" presStyleCnt="0"/>
      <dgm:spPr/>
    </dgm:pt>
    <dgm:pt modelId="{4C91B8F2-73F3-45D5-B666-DF7515747B11}" type="pres">
      <dgm:prSet presAssocID="{D244C4D0-0856-4F74-B63A-4A5B88C9BD04}" presName="rootText" presStyleLbl="node2" presStyleIdx="1" presStyleCnt="4">
        <dgm:presLayoutVars>
          <dgm:chPref val="3"/>
        </dgm:presLayoutVars>
      </dgm:prSet>
      <dgm:spPr/>
    </dgm:pt>
    <dgm:pt modelId="{2A03383B-D47C-4034-94E8-9240B8CCCA87}" type="pres">
      <dgm:prSet presAssocID="{D244C4D0-0856-4F74-B63A-4A5B88C9BD04}" presName="rootConnector" presStyleLbl="node2" presStyleIdx="1" presStyleCnt="4"/>
      <dgm:spPr/>
    </dgm:pt>
    <dgm:pt modelId="{D66E4F90-5F44-456E-9B47-C9132376257B}" type="pres">
      <dgm:prSet presAssocID="{D244C4D0-0856-4F74-B63A-4A5B88C9BD04}" presName="hierChild4" presStyleCnt="0"/>
      <dgm:spPr/>
    </dgm:pt>
    <dgm:pt modelId="{61598561-4C52-4802-A89C-02A458F78ACB}" type="pres">
      <dgm:prSet presAssocID="{D244C4D0-0856-4F74-B63A-4A5B88C9BD04}" presName="hierChild5" presStyleCnt="0"/>
      <dgm:spPr/>
    </dgm:pt>
    <dgm:pt modelId="{7FA1D320-412A-43CD-BA0B-A6C0707C5939}" type="pres">
      <dgm:prSet presAssocID="{A72871BF-8A66-4607-97F4-C4887E057E31}" presName="Name37" presStyleLbl="parChTrans1D2" presStyleIdx="2" presStyleCnt="4"/>
      <dgm:spPr/>
    </dgm:pt>
    <dgm:pt modelId="{114614F9-B386-4F1C-8C3E-27D4DF818863}" type="pres">
      <dgm:prSet presAssocID="{3D62D2B7-1EC3-4B7A-B3E8-8098532A31E6}" presName="hierRoot2" presStyleCnt="0">
        <dgm:presLayoutVars>
          <dgm:hierBranch val="init"/>
        </dgm:presLayoutVars>
      </dgm:prSet>
      <dgm:spPr/>
    </dgm:pt>
    <dgm:pt modelId="{B6D9ECB0-9704-4849-9D37-EAC6816F77E1}" type="pres">
      <dgm:prSet presAssocID="{3D62D2B7-1EC3-4B7A-B3E8-8098532A31E6}" presName="rootComposite" presStyleCnt="0"/>
      <dgm:spPr/>
    </dgm:pt>
    <dgm:pt modelId="{1B404161-BC19-4495-B695-F3E90DAB86F8}" type="pres">
      <dgm:prSet presAssocID="{3D62D2B7-1EC3-4B7A-B3E8-8098532A31E6}" presName="rootText" presStyleLbl="node2" presStyleIdx="2" presStyleCnt="4" custLinFactNeighborX="482">
        <dgm:presLayoutVars>
          <dgm:chPref val="3"/>
        </dgm:presLayoutVars>
      </dgm:prSet>
      <dgm:spPr/>
    </dgm:pt>
    <dgm:pt modelId="{DFB12356-CE16-4C4F-BA13-60BA918BDBDE}" type="pres">
      <dgm:prSet presAssocID="{3D62D2B7-1EC3-4B7A-B3E8-8098532A31E6}" presName="rootConnector" presStyleLbl="node2" presStyleIdx="2" presStyleCnt="4"/>
      <dgm:spPr/>
    </dgm:pt>
    <dgm:pt modelId="{C38AD62F-A3E4-40F3-A174-E61597DAEA89}" type="pres">
      <dgm:prSet presAssocID="{3D62D2B7-1EC3-4B7A-B3E8-8098532A31E6}" presName="hierChild4" presStyleCnt="0"/>
      <dgm:spPr/>
    </dgm:pt>
    <dgm:pt modelId="{9EA20531-2B9A-4EE4-AF3C-6131CED26247}" type="pres">
      <dgm:prSet presAssocID="{3D62D2B7-1EC3-4B7A-B3E8-8098532A31E6}" presName="hierChild5" presStyleCnt="0"/>
      <dgm:spPr/>
    </dgm:pt>
    <dgm:pt modelId="{B1D41D7B-9C82-4EF4-A60F-9F1D38207C81}" type="pres">
      <dgm:prSet presAssocID="{DF1B675C-C9D0-409C-A6CF-D4829C4DFF96}" presName="Name37" presStyleLbl="parChTrans1D2" presStyleIdx="3" presStyleCnt="4"/>
      <dgm:spPr/>
    </dgm:pt>
    <dgm:pt modelId="{4E3C140B-A891-40D1-A625-7578CC15EFF6}" type="pres">
      <dgm:prSet presAssocID="{8250C61C-0A41-488C-AECA-6CE9028A4530}" presName="hierRoot2" presStyleCnt="0">
        <dgm:presLayoutVars>
          <dgm:hierBranch val="init"/>
        </dgm:presLayoutVars>
      </dgm:prSet>
      <dgm:spPr/>
    </dgm:pt>
    <dgm:pt modelId="{DA371CC9-D09B-47CA-AEA0-8EC8C1808B79}" type="pres">
      <dgm:prSet presAssocID="{8250C61C-0A41-488C-AECA-6CE9028A4530}" presName="rootComposite" presStyleCnt="0"/>
      <dgm:spPr/>
    </dgm:pt>
    <dgm:pt modelId="{C470105E-3EDF-4E69-AB2C-38F3C128D5C5}" type="pres">
      <dgm:prSet presAssocID="{8250C61C-0A41-488C-AECA-6CE9028A4530}" presName="rootText" presStyleLbl="node2" presStyleIdx="3" presStyleCnt="4">
        <dgm:presLayoutVars>
          <dgm:chPref val="3"/>
        </dgm:presLayoutVars>
      </dgm:prSet>
      <dgm:spPr/>
    </dgm:pt>
    <dgm:pt modelId="{CD561F7C-8F8A-4309-B3A9-8286E51CCF5B}" type="pres">
      <dgm:prSet presAssocID="{8250C61C-0A41-488C-AECA-6CE9028A4530}" presName="rootConnector" presStyleLbl="node2" presStyleIdx="3" presStyleCnt="4"/>
      <dgm:spPr/>
    </dgm:pt>
    <dgm:pt modelId="{3F31502C-1886-4F56-A636-A7A8D16E82FA}" type="pres">
      <dgm:prSet presAssocID="{8250C61C-0A41-488C-AECA-6CE9028A4530}" presName="hierChild4" presStyleCnt="0"/>
      <dgm:spPr/>
    </dgm:pt>
    <dgm:pt modelId="{B29EED1A-27D6-4F2F-8342-EBCD1CB196CE}" type="pres">
      <dgm:prSet presAssocID="{8250C61C-0A41-488C-AECA-6CE9028A4530}" presName="hierChild5" presStyleCnt="0"/>
      <dgm:spPr/>
    </dgm:pt>
    <dgm:pt modelId="{1B95CEA3-3D36-453D-9600-0935195369C4}" type="pres">
      <dgm:prSet presAssocID="{8CC0C947-7759-4CAE-9A9B-B9B69B41067A}" presName="hierChild3" presStyleCnt="0"/>
      <dgm:spPr/>
    </dgm:pt>
  </dgm:ptLst>
  <dgm:cxnLst>
    <dgm:cxn modelId="{5DC3EB06-E9E9-4E97-9848-69173304780C}" type="presOf" srcId="{8CC0C947-7759-4CAE-9A9B-B9B69B41067A}" destId="{80311F5C-0D68-4D68-99BC-65F6F02D2F32}" srcOrd="1" destOrd="0" presId="urn:microsoft.com/office/officeart/2005/8/layout/orgChart1"/>
    <dgm:cxn modelId="{6F201610-E285-49D1-BA10-D901E495057D}" type="presOf" srcId="{D244C4D0-0856-4F74-B63A-4A5B88C9BD04}" destId="{4C91B8F2-73F3-45D5-B666-DF7515747B11}" srcOrd="0" destOrd="0" presId="urn:microsoft.com/office/officeart/2005/8/layout/orgChart1"/>
    <dgm:cxn modelId="{0D164119-7199-41DD-8377-99A8DCB1D365}" srcId="{8CC0C947-7759-4CAE-9A9B-B9B69B41067A}" destId="{8250C61C-0A41-488C-AECA-6CE9028A4530}" srcOrd="3" destOrd="0" parTransId="{DF1B675C-C9D0-409C-A6CF-D4829C4DFF96}" sibTransId="{72F3AE41-7054-425C-8C9D-1C4470B17299}"/>
    <dgm:cxn modelId="{C9219A22-0A23-4371-8B28-C40E290046AC}" srcId="{047B6FB0-9CC1-4B4F-A2AF-1F63E1FA5B98}" destId="{1BF27B95-ADBF-44A6-8D73-E135D9388EB8}" srcOrd="0" destOrd="0" parTransId="{D197A23F-850D-4ECE-BC06-30F711FFFDEF}" sibTransId="{A44179C8-1211-4792-B54A-8E0DF3424D8F}"/>
    <dgm:cxn modelId="{A943A023-05A0-4BB6-9E53-00A3EF96D466}" type="presOf" srcId="{8250C61C-0A41-488C-AECA-6CE9028A4530}" destId="{C470105E-3EDF-4E69-AB2C-38F3C128D5C5}" srcOrd="0" destOrd="0" presId="urn:microsoft.com/office/officeart/2005/8/layout/orgChart1"/>
    <dgm:cxn modelId="{4BC2FD3F-2961-489B-B77D-C82A34DC215A}" type="presOf" srcId="{3D62D2B7-1EC3-4B7A-B3E8-8098532A31E6}" destId="{1B404161-BC19-4495-B695-F3E90DAB86F8}" srcOrd="0" destOrd="0" presId="urn:microsoft.com/office/officeart/2005/8/layout/orgChart1"/>
    <dgm:cxn modelId="{BD2F3965-72C9-48B9-84EE-A216C63415C5}" type="presOf" srcId="{1BF27B95-ADBF-44A6-8D73-E135D9388EB8}" destId="{BCCAE0F2-37E2-4070-B178-B9055D8060F5}" srcOrd="1" destOrd="0" presId="urn:microsoft.com/office/officeart/2005/8/layout/orgChart1"/>
    <dgm:cxn modelId="{EBBB8567-7236-4E99-BCFC-C62DCE2F0F92}" type="presOf" srcId="{A72871BF-8A66-4607-97F4-C4887E057E31}" destId="{7FA1D320-412A-43CD-BA0B-A6C0707C5939}" srcOrd="0" destOrd="0" presId="urn:microsoft.com/office/officeart/2005/8/layout/orgChart1"/>
    <dgm:cxn modelId="{680D6348-B29D-46E1-B4B4-BAFDA476121E}" type="presOf" srcId="{D244C4D0-0856-4F74-B63A-4A5B88C9BD04}" destId="{2A03383B-D47C-4034-94E8-9240B8CCCA87}" srcOrd="1" destOrd="0" presId="urn:microsoft.com/office/officeart/2005/8/layout/orgChart1"/>
    <dgm:cxn modelId="{4BF45C69-D38B-4657-BCA4-E397B398A830}" type="presOf" srcId="{1BF27B95-ADBF-44A6-8D73-E135D9388EB8}" destId="{4C8DF38E-B5F0-446F-83A6-2D500B39DC8F}" srcOrd="0" destOrd="0" presId="urn:microsoft.com/office/officeart/2005/8/layout/orgChart1"/>
    <dgm:cxn modelId="{1F84F949-480F-44AE-BAF7-24167204F381}" type="presOf" srcId="{85CD94BD-2293-4D5B-ACF0-544D0BA29960}" destId="{A5A54EF6-9A8C-4286-A551-59C4E772ACEE}" srcOrd="0" destOrd="0" presId="urn:microsoft.com/office/officeart/2005/8/layout/orgChart1"/>
    <dgm:cxn modelId="{2D4F274C-39C9-455C-9D05-8939AB4BCB22}" srcId="{047B6FB0-9CC1-4B4F-A2AF-1F63E1FA5B98}" destId="{8CC0C947-7759-4CAE-9A9B-B9B69B41067A}" srcOrd="1" destOrd="0" parTransId="{9B6D8100-9E0E-4BB2-86BB-5D16CD306BA4}" sibTransId="{2F73905E-27C4-4D87-A9B8-61F669DF1765}"/>
    <dgm:cxn modelId="{738CAA4D-8730-4AE1-B36E-D5143E62E2AE}" srcId="{8CC0C947-7759-4CAE-9A9B-B9B69B41067A}" destId="{D244C4D0-0856-4F74-B63A-4A5B88C9BD04}" srcOrd="1" destOrd="0" parTransId="{85CD94BD-2293-4D5B-ACF0-544D0BA29960}" sibTransId="{B8E006B5-7914-427C-AAE9-D868F53F3E0B}"/>
    <dgm:cxn modelId="{D60A2491-BE2C-4867-B19B-C50C25DE2C33}" type="presOf" srcId="{9BCA55A3-7F74-45F8-896C-AB320F8B8339}" destId="{A056797F-916A-495F-82C1-8A71A09D8457}" srcOrd="0" destOrd="0" presId="urn:microsoft.com/office/officeart/2005/8/layout/orgChart1"/>
    <dgm:cxn modelId="{957280A9-3E0E-4EC8-8B38-80C525A259BF}" type="presOf" srcId="{3D62D2B7-1EC3-4B7A-B3E8-8098532A31E6}" destId="{DFB12356-CE16-4C4F-BA13-60BA918BDBDE}" srcOrd="1" destOrd="0" presId="urn:microsoft.com/office/officeart/2005/8/layout/orgChart1"/>
    <dgm:cxn modelId="{14172CAC-B8DB-4B4F-BE8E-2324F56CF559}" type="presOf" srcId="{8CC0C947-7759-4CAE-9A9B-B9B69B41067A}" destId="{4DFEFFD5-3F28-4656-9505-554F70598A65}" srcOrd="0" destOrd="0" presId="urn:microsoft.com/office/officeart/2005/8/layout/orgChart1"/>
    <dgm:cxn modelId="{3993C8B5-2DF0-424C-9CFF-13F4FD827C2F}" type="presOf" srcId="{DF1B675C-C9D0-409C-A6CF-D4829C4DFF96}" destId="{B1D41D7B-9C82-4EF4-A60F-9F1D38207C81}" srcOrd="0" destOrd="0" presId="urn:microsoft.com/office/officeart/2005/8/layout/orgChart1"/>
    <dgm:cxn modelId="{6791C7C0-1EE2-4031-BBE7-AC89D609B514}" srcId="{8CC0C947-7759-4CAE-9A9B-B9B69B41067A}" destId="{3D62D2B7-1EC3-4B7A-B3E8-8098532A31E6}" srcOrd="2" destOrd="0" parTransId="{A72871BF-8A66-4607-97F4-C4887E057E31}" sibTransId="{14250255-2BA7-4988-BFED-897D8807EE43}"/>
    <dgm:cxn modelId="{280DCCD4-3667-4B98-8A72-42925C2AD091}" type="presOf" srcId="{DC3E9C07-44F9-43B3-848B-26D3C1343216}" destId="{93FE8F41-C412-4F2A-AE9D-5438B1A4F04E}" srcOrd="0" destOrd="0" presId="urn:microsoft.com/office/officeart/2005/8/layout/orgChart1"/>
    <dgm:cxn modelId="{21E813DA-517A-4377-8EA6-A2555CFAFAE4}" type="presOf" srcId="{9BCA55A3-7F74-45F8-896C-AB320F8B8339}" destId="{CDFEABEC-3777-4801-BA38-89A387BA8197}" srcOrd="1" destOrd="0" presId="urn:microsoft.com/office/officeart/2005/8/layout/orgChart1"/>
    <dgm:cxn modelId="{8D7ECFE1-5F47-479B-AE21-E5571ACC3582}" srcId="{8CC0C947-7759-4CAE-9A9B-B9B69B41067A}" destId="{9BCA55A3-7F74-45F8-896C-AB320F8B8339}" srcOrd="0" destOrd="0" parTransId="{DC3E9C07-44F9-43B3-848B-26D3C1343216}" sibTransId="{B0F8BEEB-2902-459C-823B-EDD5C19DC445}"/>
    <dgm:cxn modelId="{81F65CEE-913A-4109-B388-07820F3CCEAD}" type="presOf" srcId="{047B6FB0-9CC1-4B4F-A2AF-1F63E1FA5B98}" destId="{7AEBB22C-B5E2-45CE-A4FB-1CD7A8F82804}" srcOrd="0" destOrd="0" presId="urn:microsoft.com/office/officeart/2005/8/layout/orgChart1"/>
    <dgm:cxn modelId="{DF5BEFEF-FCE8-4FDD-8A39-5FC7899491CE}" type="presOf" srcId="{8250C61C-0A41-488C-AECA-6CE9028A4530}" destId="{CD561F7C-8F8A-4309-B3A9-8286E51CCF5B}" srcOrd="1" destOrd="0" presId="urn:microsoft.com/office/officeart/2005/8/layout/orgChart1"/>
    <dgm:cxn modelId="{4C8C7ABE-50DB-4A55-A89B-65C7145F5790}" type="presParOf" srcId="{7AEBB22C-B5E2-45CE-A4FB-1CD7A8F82804}" destId="{13DACF94-E51A-443C-92B6-AABDA9991C60}" srcOrd="0" destOrd="0" presId="urn:microsoft.com/office/officeart/2005/8/layout/orgChart1"/>
    <dgm:cxn modelId="{51436602-B0A0-44D9-86BB-9399C049CBE2}" type="presParOf" srcId="{13DACF94-E51A-443C-92B6-AABDA9991C60}" destId="{B0FD968D-651C-4F36-8124-8772F3D43D9B}" srcOrd="0" destOrd="0" presId="urn:microsoft.com/office/officeart/2005/8/layout/orgChart1"/>
    <dgm:cxn modelId="{B803A3A7-C7AE-4A1B-B4E8-B726A8A837BC}" type="presParOf" srcId="{B0FD968D-651C-4F36-8124-8772F3D43D9B}" destId="{4C8DF38E-B5F0-446F-83A6-2D500B39DC8F}" srcOrd="0" destOrd="0" presId="urn:microsoft.com/office/officeart/2005/8/layout/orgChart1"/>
    <dgm:cxn modelId="{85FF3A87-03D8-4DE6-B3F0-798F6A9F2A81}" type="presParOf" srcId="{B0FD968D-651C-4F36-8124-8772F3D43D9B}" destId="{BCCAE0F2-37E2-4070-B178-B9055D8060F5}" srcOrd="1" destOrd="0" presId="urn:microsoft.com/office/officeart/2005/8/layout/orgChart1"/>
    <dgm:cxn modelId="{F281462E-2F91-4390-88FA-D4FC1149E694}" type="presParOf" srcId="{13DACF94-E51A-443C-92B6-AABDA9991C60}" destId="{41661934-B467-4E2F-8E02-DE66C55AC43F}" srcOrd="1" destOrd="0" presId="urn:microsoft.com/office/officeart/2005/8/layout/orgChart1"/>
    <dgm:cxn modelId="{C41A9FCB-987C-4EFA-A80C-2FFFFB1C1AD1}" type="presParOf" srcId="{13DACF94-E51A-443C-92B6-AABDA9991C60}" destId="{87C02F82-B5A1-4CC7-B0EC-5EDD0FF2F9F2}" srcOrd="2" destOrd="0" presId="urn:microsoft.com/office/officeart/2005/8/layout/orgChart1"/>
    <dgm:cxn modelId="{F5EB2234-9A3A-47BC-A8D3-C488F4EDCD41}" type="presParOf" srcId="{7AEBB22C-B5E2-45CE-A4FB-1CD7A8F82804}" destId="{92ADB624-B1A9-4B45-9A37-B50969137868}" srcOrd="1" destOrd="0" presId="urn:microsoft.com/office/officeart/2005/8/layout/orgChart1"/>
    <dgm:cxn modelId="{4F46864E-BFAD-41A7-A269-53B7A79CE342}" type="presParOf" srcId="{92ADB624-B1A9-4B45-9A37-B50969137868}" destId="{B72AE90C-36AA-47E1-B8BA-48310BCA86DF}" srcOrd="0" destOrd="0" presId="urn:microsoft.com/office/officeart/2005/8/layout/orgChart1"/>
    <dgm:cxn modelId="{537DA3D8-0D7F-4A8C-93B1-ED6BDD098AA0}" type="presParOf" srcId="{B72AE90C-36AA-47E1-B8BA-48310BCA86DF}" destId="{4DFEFFD5-3F28-4656-9505-554F70598A65}" srcOrd="0" destOrd="0" presId="urn:microsoft.com/office/officeart/2005/8/layout/orgChart1"/>
    <dgm:cxn modelId="{B948C2F5-0CBD-4D82-9657-536167759A05}" type="presParOf" srcId="{B72AE90C-36AA-47E1-B8BA-48310BCA86DF}" destId="{80311F5C-0D68-4D68-99BC-65F6F02D2F32}" srcOrd="1" destOrd="0" presId="urn:microsoft.com/office/officeart/2005/8/layout/orgChart1"/>
    <dgm:cxn modelId="{E7F4FF7E-A409-4F89-833B-8C40FA01753D}" type="presParOf" srcId="{92ADB624-B1A9-4B45-9A37-B50969137868}" destId="{CC1A3BEC-178E-40FB-8891-EB9FA4E0C26C}" srcOrd="1" destOrd="0" presId="urn:microsoft.com/office/officeart/2005/8/layout/orgChart1"/>
    <dgm:cxn modelId="{E8E10017-BEA5-4EFC-9D3B-9FEBADEA56FC}" type="presParOf" srcId="{CC1A3BEC-178E-40FB-8891-EB9FA4E0C26C}" destId="{93FE8F41-C412-4F2A-AE9D-5438B1A4F04E}" srcOrd="0" destOrd="0" presId="urn:microsoft.com/office/officeart/2005/8/layout/orgChart1"/>
    <dgm:cxn modelId="{2A67962F-5AC5-4086-AC9A-213FF72ACA6F}" type="presParOf" srcId="{CC1A3BEC-178E-40FB-8891-EB9FA4E0C26C}" destId="{81C0FC4A-A72C-47FA-B3F2-4A988B52DAC6}" srcOrd="1" destOrd="0" presId="urn:microsoft.com/office/officeart/2005/8/layout/orgChart1"/>
    <dgm:cxn modelId="{F45E306C-1620-483A-A6E8-41EE43FC204E}" type="presParOf" srcId="{81C0FC4A-A72C-47FA-B3F2-4A988B52DAC6}" destId="{221DDBF8-BBD1-4592-8A9C-7F0903E38C8D}" srcOrd="0" destOrd="0" presId="urn:microsoft.com/office/officeart/2005/8/layout/orgChart1"/>
    <dgm:cxn modelId="{836A2998-84E1-449C-9E43-D5A7940D07EC}" type="presParOf" srcId="{221DDBF8-BBD1-4592-8A9C-7F0903E38C8D}" destId="{A056797F-916A-495F-82C1-8A71A09D8457}" srcOrd="0" destOrd="0" presId="urn:microsoft.com/office/officeart/2005/8/layout/orgChart1"/>
    <dgm:cxn modelId="{2BFC646D-098F-4681-84E2-C45B76737CD5}" type="presParOf" srcId="{221DDBF8-BBD1-4592-8A9C-7F0903E38C8D}" destId="{CDFEABEC-3777-4801-BA38-89A387BA8197}" srcOrd="1" destOrd="0" presId="urn:microsoft.com/office/officeart/2005/8/layout/orgChart1"/>
    <dgm:cxn modelId="{64785AB0-8BC2-4ED2-AA52-95695E58AF5B}" type="presParOf" srcId="{81C0FC4A-A72C-47FA-B3F2-4A988B52DAC6}" destId="{F0669E6C-A9AD-4B0E-B212-6C1E2DE61D5D}" srcOrd="1" destOrd="0" presId="urn:microsoft.com/office/officeart/2005/8/layout/orgChart1"/>
    <dgm:cxn modelId="{A85362CC-861E-4178-AD19-6D44F5255A71}" type="presParOf" srcId="{81C0FC4A-A72C-47FA-B3F2-4A988B52DAC6}" destId="{8EBBBC4F-EA65-4200-B574-5EC458D3D068}" srcOrd="2" destOrd="0" presId="urn:microsoft.com/office/officeart/2005/8/layout/orgChart1"/>
    <dgm:cxn modelId="{ACFDF562-5082-45C9-8C0A-1EB288E04050}" type="presParOf" srcId="{CC1A3BEC-178E-40FB-8891-EB9FA4E0C26C}" destId="{A5A54EF6-9A8C-4286-A551-59C4E772ACEE}" srcOrd="2" destOrd="0" presId="urn:microsoft.com/office/officeart/2005/8/layout/orgChart1"/>
    <dgm:cxn modelId="{71510421-E470-4DC0-84A4-29962EA8EA38}" type="presParOf" srcId="{CC1A3BEC-178E-40FB-8891-EB9FA4E0C26C}" destId="{51799C23-1534-4EB4-8388-C9CC43E9DAC4}" srcOrd="3" destOrd="0" presId="urn:microsoft.com/office/officeart/2005/8/layout/orgChart1"/>
    <dgm:cxn modelId="{9B17DBBE-DFBE-49FF-BF40-72366F322194}" type="presParOf" srcId="{51799C23-1534-4EB4-8388-C9CC43E9DAC4}" destId="{4ED4B7B6-8942-488A-8A9C-957A2E31A714}" srcOrd="0" destOrd="0" presId="urn:microsoft.com/office/officeart/2005/8/layout/orgChart1"/>
    <dgm:cxn modelId="{701EDE25-6784-47C3-92BB-739049BA1354}" type="presParOf" srcId="{4ED4B7B6-8942-488A-8A9C-957A2E31A714}" destId="{4C91B8F2-73F3-45D5-B666-DF7515747B11}" srcOrd="0" destOrd="0" presId="urn:microsoft.com/office/officeart/2005/8/layout/orgChart1"/>
    <dgm:cxn modelId="{54DD0F60-4172-4F8A-8719-FBCAC70971EC}" type="presParOf" srcId="{4ED4B7B6-8942-488A-8A9C-957A2E31A714}" destId="{2A03383B-D47C-4034-94E8-9240B8CCCA87}" srcOrd="1" destOrd="0" presId="urn:microsoft.com/office/officeart/2005/8/layout/orgChart1"/>
    <dgm:cxn modelId="{3D825551-DBB5-409E-887A-D7E6BF9D5E57}" type="presParOf" srcId="{51799C23-1534-4EB4-8388-C9CC43E9DAC4}" destId="{D66E4F90-5F44-456E-9B47-C9132376257B}" srcOrd="1" destOrd="0" presId="urn:microsoft.com/office/officeart/2005/8/layout/orgChart1"/>
    <dgm:cxn modelId="{94993FF9-8548-4423-ADE6-FCC41CCD8691}" type="presParOf" srcId="{51799C23-1534-4EB4-8388-C9CC43E9DAC4}" destId="{61598561-4C52-4802-A89C-02A458F78ACB}" srcOrd="2" destOrd="0" presId="urn:microsoft.com/office/officeart/2005/8/layout/orgChart1"/>
    <dgm:cxn modelId="{0E39A9B5-7C0B-450D-A18A-1989E23F4983}" type="presParOf" srcId="{CC1A3BEC-178E-40FB-8891-EB9FA4E0C26C}" destId="{7FA1D320-412A-43CD-BA0B-A6C0707C5939}" srcOrd="4" destOrd="0" presId="urn:microsoft.com/office/officeart/2005/8/layout/orgChart1"/>
    <dgm:cxn modelId="{DE5C50AD-50B9-435E-AC1B-7296E2B67E96}" type="presParOf" srcId="{CC1A3BEC-178E-40FB-8891-EB9FA4E0C26C}" destId="{114614F9-B386-4F1C-8C3E-27D4DF818863}" srcOrd="5" destOrd="0" presId="urn:microsoft.com/office/officeart/2005/8/layout/orgChart1"/>
    <dgm:cxn modelId="{8DC48FBD-E155-489A-869D-9E2E863B244C}" type="presParOf" srcId="{114614F9-B386-4F1C-8C3E-27D4DF818863}" destId="{B6D9ECB0-9704-4849-9D37-EAC6816F77E1}" srcOrd="0" destOrd="0" presId="urn:microsoft.com/office/officeart/2005/8/layout/orgChart1"/>
    <dgm:cxn modelId="{45DE2B53-24EF-4174-94D5-C7D3D949678E}" type="presParOf" srcId="{B6D9ECB0-9704-4849-9D37-EAC6816F77E1}" destId="{1B404161-BC19-4495-B695-F3E90DAB86F8}" srcOrd="0" destOrd="0" presId="urn:microsoft.com/office/officeart/2005/8/layout/orgChart1"/>
    <dgm:cxn modelId="{D2663F76-5FD6-40DD-94F7-8C0628D4C580}" type="presParOf" srcId="{B6D9ECB0-9704-4849-9D37-EAC6816F77E1}" destId="{DFB12356-CE16-4C4F-BA13-60BA918BDBDE}" srcOrd="1" destOrd="0" presId="urn:microsoft.com/office/officeart/2005/8/layout/orgChart1"/>
    <dgm:cxn modelId="{B5168A05-DCF2-4FE0-B6A3-6742C2EC16B8}" type="presParOf" srcId="{114614F9-B386-4F1C-8C3E-27D4DF818863}" destId="{C38AD62F-A3E4-40F3-A174-E61597DAEA89}" srcOrd="1" destOrd="0" presId="urn:microsoft.com/office/officeart/2005/8/layout/orgChart1"/>
    <dgm:cxn modelId="{E76E3607-C1FC-45B2-BCB1-215B61FCEDCA}" type="presParOf" srcId="{114614F9-B386-4F1C-8C3E-27D4DF818863}" destId="{9EA20531-2B9A-4EE4-AF3C-6131CED26247}" srcOrd="2" destOrd="0" presId="urn:microsoft.com/office/officeart/2005/8/layout/orgChart1"/>
    <dgm:cxn modelId="{F133460B-7970-4A97-8EA5-E80FFED16F71}" type="presParOf" srcId="{CC1A3BEC-178E-40FB-8891-EB9FA4E0C26C}" destId="{B1D41D7B-9C82-4EF4-A60F-9F1D38207C81}" srcOrd="6" destOrd="0" presId="urn:microsoft.com/office/officeart/2005/8/layout/orgChart1"/>
    <dgm:cxn modelId="{B56D795C-117E-4B83-BE9C-EB4A1AFD8E03}" type="presParOf" srcId="{CC1A3BEC-178E-40FB-8891-EB9FA4E0C26C}" destId="{4E3C140B-A891-40D1-A625-7578CC15EFF6}" srcOrd="7" destOrd="0" presId="urn:microsoft.com/office/officeart/2005/8/layout/orgChart1"/>
    <dgm:cxn modelId="{BE42A897-344F-46BE-82E5-39068CFD3E9C}" type="presParOf" srcId="{4E3C140B-A891-40D1-A625-7578CC15EFF6}" destId="{DA371CC9-D09B-47CA-AEA0-8EC8C1808B79}" srcOrd="0" destOrd="0" presId="urn:microsoft.com/office/officeart/2005/8/layout/orgChart1"/>
    <dgm:cxn modelId="{45708A3F-2D3B-4249-943B-8BAD4D01C706}" type="presParOf" srcId="{DA371CC9-D09B-47CA-AEA0-8EC8C1808B79}" destId="{C470105E-3EDF-4E69-AB2C-38F3C128D5C5}" srcOrd="0" destOrd="0" presId="urn:microsoft.com/office/officeart/2005/8/layout/orgChart1"/>
    <dgm:cxn modelId="{09A2C20F-FD63-41D1-8738-4A6BC1852006}" type="presParOf" srcId="{DA371CC9-D09B-47CA-AEA0-8EC8C1808B79}" destId="{CD561F7C-8F8A-4309-B3A9-8286E51CCF5B}" srcOrd="1" destOrd="0" presId="urn:microsoft.com/office/officeart/2005/8/layout/orgChart1"/>
    <dgm:cxn modelId="{E29DFC09-0A5F-4EA7-B627-AB04C1CF6628}" type="presParOf" srcId="{4E3C140B-A891-40D1-A625-7578CC15EFF6}" destId="{3F31502C-1886-4F56-A636-A7A8D16E82FA}" srcOrd="1" destOrd="0" presId="urn:microsoft.com/office/officeart/2005/8/layout/orgChart1"/>
    <dgm:cxn modelId="{F3B40DE7-87ED-493C-801D-539C2218227E}" type="presParOf" srcId="{4E3C140B-A891-40D1-A625-7578CC15EFF6}" destId="{B29EED1A-27D6-4F2F-8342-EBCD1CB196CE}" srcOrd="2" destOrd="0" presId="urn:microsoft.com/office/officeart/2005/8/layout/orgChart1"/>
    <dgm:cxn modelId="{4B30B153-28FF-4E09-B379-0EB7E8B3F052}" type="presParOf" srcId="{92ADB624-B1A9-4B45-9A37-B50969137868}" destId="{1B95CEA3-3D36-453D-9600-0935195369C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D41D7B-9C82-4EF4-A60F-9F1D38207C81}">
      <dsp:nvSpPr>
        <dsp:cNvPr id="0" name=""/>
        <dsp:cNvSpPr/>
      </dsp:nvSpPr>
      <dsp:spPr>
        <a:xfrm>
          <a:off x="4922485" y="2062530"/>
          <a:ext cx="1404100" cy="3293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8605"/>
              </a:lnTo>
              <a:lnTo>
                <a:pt x="1404100" y="168605"/>
              </a:lnTo>
              <a:lnTo>
                <a:pt x="1404100" y="329358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A1D320-412A-43CD-BA0B-A6C0707C5939}">
      <dsp:nvSpPr>
        <dsp:cNvPr id="0" name=""/>
        <dsp:cNvSpPr/>
      </dsp:nvSpPr>
      <dsp:spPr>
        <a:xfrm>
          <a:off x="4481489" y="2062530"/>
          <a:ext cx="440996" cy="329358"/>
        </a:xfrm>
        <a:custGeom>
          <a:avLst/>
          <a:gdLst/>
          <a:ahLst/>
          <a:cxnLst/>
          <a:rect l="0" t="0" r="0" b="0"/>
          <a:pathLst>
            <a:path>
              <a:moveTo>
                <a:pt x="440996" y="0"/>
              </a:moveTo>
              <a:lnTo>
                <a:pt x="440996" y="168605"/>
              </a:lnTo>
              <a:lnTo>
                <a:pt x="0" y="168605"/>
              </a:lnTo>
              <a:lnTo>
                <a:pt x="0" y="329358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A54EF6-9A8C-4286-A551-59C4E772ACEE}">
      <dsp:nvSpPr>
        <dsp:cNvPr id="0" name=""/>
        <dsp:cNvSpPr/>
      </dsp:nvSpPr>
      <dsp:spPr>
        <a:xfrm>
          <a:off x="2621633" y="2062530"/>
          <a:ext cx="2300852" cy="329358"/>
        </a:xfrm>
        <a:custGeom>
          <a:avLst/>
          <a:gdLst/>
          <a:ahLst/>
          <a:cxnLst/>
          <a:rect l="0" t="0" r="0" b="0"/>
          <a:pathLst>
            <a:path>
              <a:moveTo>
                <a:pt x="2300852" y="0"/>
              </a:moveTo>
              <a:lnTo>
                <a:pt x="2300852" y="168605"/>
              </a:lnTo>
              <a:lnTo>
                <a:pt x="0" y="168605"/>
              </a:lnTo>
              <a:lnTo>
                <a:pt x="0" y="329358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FE8F41-C412-4F2A-AE9D-5438B1A4F04E}">
      <dsp:nvSpPr>
        <dsp:cNvPr id="0" name=""/>
        <dsp:cNvSpPr/>
      </dsp:nvSpPr>
      <dsp:spPr>
        <a:xfrm>
          <a:off x="769156" y="2062530"/>
          <a:ext cx="4153329" cy="329358"/>
        </a:xfrm>
        <a:custGeom>
          <a:avLst/>
          <a:gdLst/>
          <a:ahLst/>
          <a:cxnLst/>
          <a:rect l="0" t="0" r="0" b="0"/>
          <a:pathLst>
            <a:path>
              <a:moveTo>
                <a:pt x="4153329" y="0"/>
              </a:moveTo>
              <a:lnTo>
                <a:pt x="4153329" y="168605"/>
              </a:lnTo>
              <a:lnTo>
                <a:pt x="0" y="168605"/>
              </a:lnTo>
              <a:lnTo>
                <a:pt x="0" y="329358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8DF38E-B5F0-446F-83A6-2D500B39DC8F}">
      <dsp:nvSpPr>
        <dsp:cNvPr id="0" name=""/>
        <dsp:cNvSpPr/>
      </dsp:nvSpPr>
      <dsp:spPr>
        <a:xfrm>
          <a:off x="1734618" y="1311787"/>
          <a:ext cx="1530972" cy="76548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Series 3220G</a:t>
          </a:r>
        </a:p>
      </dsp:txBody>
      <dsp:txXfrm>
        <a:off x="1734618" y="1311787"/>
        <a:ext cx="1530972" cy="765486"/>
      </dsp:txXfrm>
    </dsp:sp>
    <dsp:sp modelId="{4DFEFFD5-3F28-4656-9505-554F70598A65}">
      <dsp:nvSpPr>
        <dsp:cNvPr id="0" name=""/>
        <dsp:cNvSpPr/>
      </dsp:nvSpPr>
      <dsp:spPr>
        <a:xfrm>
          <a:off x="4156999" y="1297043"/>
          <a:ext cx="1530972" cy="76548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Series 3420G</a:t>
          </a:r>
        </a:p>
      </dsp:txBody>
      <dsp:txXfrm>
        <a:off x="4156999" y="1297043"/>
        <a:ext cx="1530972" cy="765486"/>
      </dsp:txXfrm>
    </dsp:sp>
    <dsp:sp modelId="{A056797F-916A-495F-82C1-8A71A09D8457}">
      <dsp:nvSpPr>
        <dsp:cNvPr id="0" name=""/>
        <dsp:cNvSpPr/>
      </dsp:nvSpPr>
      <dsp:spPr>
        <a:xfrm>
          <a:off x="3670" y="2391888"/>
          <a:ext cx="1530972" cy="76548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DPF 8200 HIGH TACK</a:t>
          </a:r>
        </a:p>
      </dsp:txBody>
      <dsp:txXfrm>
        <a:off x="3670" y="2391888"/>
        <a:ext cx="1530972" cy="765486"/>
      </dsp:txXfrm>
    </dsp:sp>
    <dsp:sp modelId="{4C91B8F2-73F3-45D5-B666-DF7515747B11}">
      <dsp:nvSpPr>
        <dsp:cNvPr id="0" name=""/>
        <dsp:cNvSpPr/>
      </dsp:nvSpPr>
      <dsp:spPr>
        <a:xfrm>
          <a:off x="1856147" y="2391888"/>
          <a:ext cx="1530972" cy="76548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DPF 4600GLX/MLX</a:t>
          </a:r>
        </a:p>
      </dsp:txBody>
      <dsp:txXfrm>
        <a:off x="1856147" y="2391888"/>
        <a:ext cx="1530972" cy="765486"/>
      </dsp:txXfrm>
    </dsp:sp>
    <dsp:sp modelId="{1B404161-BC19-4495-B695-F3E90DAB86F8}">
      <dsp:nvSpPr>
        <dsp:cNvPr id="0" name=""/>
        <dsp:cNvSpPr/>
      </dsp:nvSpPr>
      <dsp:spPr>
        <a:xfrm>
          <a:off x="3716002" y="2391888"/>
          <a:ext cx="1530972" cy="765486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DPF 510GTR/MTR</a:t>
          </a:r>
        </a:p>
      </dsp:txBody>
      <dsp:txXfrm>
        <a:off x="3716002" y="2391888"/>
        <a:ext cx="1530972" cy="765486"/>
      </dsp:txXfrm>
    </dsp:sp>
    <dsp:sp modelId="{C470105E-3EDF-4E69-AB2C-38F3C128D5C5}">
      <dsp:nvSpPr>
        <dsp:cNvPr id="0" name=""/>
        <dsp:cNvSpPr/>
      </dsp:nvSpPr>
      <dsp:spPr>
        <a:xfrm>
          <a:off x="5561100" y="2391888"/>
          <a:ext cx="1530972" cy="765486"/>
        </a:xfrm>
        <a:prstGeom prst="rect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DPF 510GT</a:t>
          </a:r>
        </a:p>
      </dsp:txBody>
      <dsp:txXfrm>
        <a:off x="5561100" y="2391888"/>
        <a:ext cx="1530972" cy="7654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1D74A-C628-43F4-8E92-EB588B0892AA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A840CD-32B5-4E00-B3C5-93DDB1C85C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462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fontAlgn="ctr"/>
            <a:r>
              <a:rPr lang="en-US" sz="1200" b="1" dirty="0"/>
              <a:t>Testing to</a:t>
            </a:r>
            <a:r>
              <a:rPr lang="en-US" sz="1200" b="1" baseline="0" dirty="0"/>
              <a:t> ensure </a:t>
            </a:r>
            <a:r>
              <a:rPr lang="en-US" sz="1200" b="1" dirty="0"/>
              <a:t>slip-resistance? </a:t>
            </a:r>
            <a:endParaRPr lang="en-US" sz="1200" dirty="0"/>
          </a:p>
          <a:p>
            <a:pPr marL="171450" lvl="0" indent="-171450" fontAlgn="ctr">
              <a:buFontTx/>
              <a:buChar char="-"/>
            </a:pPr>
            <a:r>
              <a:rPr lang="en-US" sz="1200" dirty="0"/>
              <a:t>Technical Services Team internal testing to establish which existing overlaminate </a:t>
            </a:r>
          </a:p>
          <a:p>
            <a:pPr marL="171450" indent="-171450" fontAlgn="ctr">
              <a:buFontTx/>
              <a:buChar char="-"/>
            </a:pPr>
            <a:r>
              <a:rPr lang="en-US" sz="1200" dirty="0"/>
              <a:t>Arlon tested over 30 media, overlaminate, and surface combinations to determine what product recommendation would best suit the overall market need. </a:t>
            </a:r>
          </a:p>
          <a:p>
            <a:pPr marL="171450" indent="-171450" fontAlgn="ctr">
              <a:buFontTx/>
              <a:buChar char="-"/>
            </a:pPr>
            <a:r>
              <a:rPr lang="en-US" sz="1200" dirty="0"/>
              <a:t>General</a:t>
            </a:r>
            <a:r>
              <a:rPr lang="en-US" sz="1200" baseline="0" dirty="0"/>
              <a:t> use base films, popular products </a:t>
            </a:r>
            <a:r>
              <a:rPr lang="en-US" sz="1200" dirty="0"/>
              <a:t> </a:t>
            </a:r>
          </a:p>
          <a:p>
            <a:pPr marL="171450" indent="-171450" fontAlgn="ctr">
              <a:buFontTx/>
              <a:buChar char="-"/>
            </a:pPr>
            <a:r>
              <a:rPr lang="en-US" sz="1200" dirty="0"/>
              <a:t>Do not recommend other </a:t>
            </a:r>
            <a:r>
              <a:rPr lang="en-US" dirty="0"/>
              <a:t>non-recommended base films or other competitor products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84A820-2990-9644-8913-6CF5BA6BC6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666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8499D-B002-448D-891B-D8461F9FE5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7619F6-09A4-4CCB-9771-FC34A43301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1A1108-085E-460C-9C2D-20975D421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40D4-7A6E-47BD-B846-CFD49A597B0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12666-FB10-4EF5-BE50-BC0AF857B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685611-70A2-4BBF-9FA3-092EFEF37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D8F58-8E2E-46EB-AC11-3F5AFBDDB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949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BDA23-4187-4917-986A-4FA2AC6FB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08E45D-6689-4DD8-9608-0C59B7168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A75F8-1446-4496-873F-E81DB1AD0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40D4-7A6E-47BD-B846-CFD49A597B0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8A5ED-F049-481A-88C1-63DEF97BB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63510D-4F29-4BCF-BDAB-4399F251B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D8F58-8E2E-46EB-AC11-3F5AFBDDB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774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216157E-B4AF-4F94-88A0-A1AFA2B10C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DF88E9-6FE9-4D7C-AE34-DF51E1A37E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61E52-AC10-4F56-8788-1C5D0F58A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40D4-7A6E-47BD-B846-CFD49A597B0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63DACF-FDD6-434D-BAC9-A69C732A6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9E5FE-18DC-4B65-8189-9A977E9A1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D8F58-8E2E-46EB-AC11-3F5AFBDDB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476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5298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B89A9-5287-4D86-AC8B-9AE7727C2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51786-C85A-41C3-81FD-6EA90D136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F62C6-CD0F-48C3-8D6A-1678E11E7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40D4-7A6E-47BD-B846-CFD49A597B0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1E5F3-7C2E-41BC-82A6-6C716CE84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56E6AA-FF32-4F99-A0CF-EAC73A4A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D8F58-8E2E-46EB-AC11-3F5AFBDDB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44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C3F6C-10AE-4AA3-BC4B-13656FBDF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322268-8480-47CF-8F40-4AA6A4835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9F367-FF8F-4923-AC10-9156168B1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40D4-7A6E-47BD-B846-CFD49A597B0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02DB8C-4EEE-4CF2-89B1-76F0CE11C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4181B6-D52C-432C-9039-88A8D95E5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D8F58-8E2E-46EB-AC11-3F5AFBDDB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745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697A9-1BE0-4B29-ABEB-CFCDE2D82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85461-E34B-4021-B4CD-9EB2B643AC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D55009-6A44-4587-8086-496A9A216C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12A0E9-9996-4C03-BA08-555ADAC6C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40D4-7A6E-47BD-B846-CFD49A597B0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A4DD96-0872-4A62-BDFF-874B20546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9E1933-A06D-4E20-B806-67DE9D883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D8F58-8E2E-46EB-AC11-3F5AFBDDB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15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86C11-03E6-4B32-914B-BC2350C70D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41C86-7D22-4E6B-8838-7EF4019196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8DD5B3-1E69-499F-96ED-1A5873C06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BEF76B-1660-47E7-9522-CA65D57DBF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FB07A0-5BEC-4469-9D09-ED5B689B1A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D1707A1-12BC-4146-B44F-24C029C9B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40D4-7A6E-47BD-B846-CFD49A597B0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42115C-D02D-444D-8801-FBD4DE22E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B1A62F-7290-4EFB-81F0-156BBFBD3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D8F58-8E2E-46EB-AC11-3F5AFBDDB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26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7B114-0DD5-433E-8257-A797B116E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06FAEC-5EF2-487C-B99D-7D69DA160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40D4-7A6E-47BD-B846-CFD49A597B0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91C609-E0E5-43DA-8148-808FADE47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616407-2D34-448E-B91B-BA6DFCB60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D8F58-8E2E-46EB-AC11-3F5AFBDDB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61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51E02E-C008-465D-9F97-A3321DBCA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40D4-7A6E-47BD-B846-CFD49A597B0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66138A-463A-4C8D-BB70-3EA510DEF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067388-7C61-466E-8773-E12FE57E6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D8F58-8E2E-46EB-AC11-3F5AFBDDB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5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07AC9-755C-4480-904F-5CB198F4A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A3E5F3-9904-47D1-9068-2D0F69293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6675B8-7D05-41E1-A409-5229E82FB2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9FBA40-BC69-4B95-B799-7C0A00139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40D4-7A6E-47BD-B846-CFD49A597B0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3E5ABA-0C56-4B21-863F-F8C4CAB9B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432081-2C5E-4946-841F-40697AA59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D8F58-8E2E-46EB-AC11-3F5AFBDDB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786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EA912-2B76-46EE-8EF6-2974DE4CD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B935DE-E028-4260-9E7B-09D09F1F9A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53FEF6-ECD0-4B85-A060-B4FE0F33B0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76D209-45B4-4473-857E-1FF2B42D9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40D4-7A6E-47BD-B846-CFD49A597B0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EC8A21-A3C4-45B4-974C-8FA1FACF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4C7D28-2CE4-4842-BE0C-792B7B75B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D8F58-8E2E-46EB-AC11-3F5AFBDDB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64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EFDB40-6B02-41C8-986E-82399DFFBD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9A567E-4B3B-4B24-9C9C-220ADA8051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BD6166-61E7-48BB-83AE-D12F9DEF0D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140D4-7A6E-47BD-B846-CFD49A597B02}" type="datetimeFigureOut">
              <a:rPr lang="en-US" smtClean="0"/>
              <a:t>5/13/2020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79099-AA43-46D5-8639-38F13A2E58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D8A28B-55CE-436D-A8CA-CBF512F17D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D8F58-8E2E-46EB-AC11-3F5AFBDDB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74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17375" y="558981"/>
            <a:ext cx="83572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Nexa Bold" charset="0"/>
                <a:ea typeface="Nexa Bold" charset="0"/>
                <a:cs typeface="Nexa Bold" charset="0"/>
              </a:rPr>
              <a:t>FLOOR PRODUCT PLATFORM</a:t>
            </a:r>
          </a:p>
          <a:p>
            <a:pPr algn="ctr">
              <a:defRPr/>
            </a:pPr>
            <a:r>
              <a:rPr lang="en-US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Nexa Bold" charset="0"/>
                <a:ea typeface="Nexa Bold" charset="0"/>
                <a:cs typeface="Nexa Bold" charset="0"/>
              </a:rPr>
              <a:t>Americas</a:t>
            </a:r>
          </a:p>
        </p:txBody>
      </p:sp>
      <p:sp>
        <p:nvSpPr>
          <p:cNvPr id="8" name="Triangle 7"/>
          <p:cNvSpPr/>
          <p:nvPr/>
        </p:nvSpPr>
        <p:spPr>
          <a:xfrm rot="10800000">
            <a:off x="5767389" y="0"/>
            <a:ext cx="657225" cy="292100"/>
          </a:xfrm>
          <a:prstGeom prst="triangle">
            <a:avLst/>
          </a:prstGeom>
          <a:solidFill>
            <a:srgbClr val="FF9F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cxnSp>
        <p:nvCxnSpPr>
          <p:cNvPr id="9" name="Straight Connector 8"/>
          <p:cNvCxnSpPr>
            <a:cxnSpLocks/>
          </p:cNvCxnSpPr>
          <p:nvPr/>
        </p:nvCxnSpPr>
        <p:spPr>
          <a:xfrm>
            <a:off x="0" y="1716088"/>
            <a:ext cx="12192000" cy="0"/>
          </a:xfrm>
          <a:prstGeom prst="line">
            <a:avLst/>
          </a:prstGeom>
          <a:ln w="190500">
            <a:solidFill>
              <a:schemeClr val="bg1">
                <a:lumMod val="8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6A4B281-E5E7-40C4-B1FE-3C99BBD4F0E3}"/>
              </a:ext>
            </a:extLst>
          </p:cNvPr>
          <p:cNvCxnSpPr>
            <a:cxnSpLocks/>
          </p:cNvCxnSpPr>
          <p:nvPr/>
        </p:nvCxnSpPr>
        <p:spPr>
          <a:xfrm>
            <a:off x="2896045" y="3473268"/>
            <a:ext cx="0" cy="278832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693832146"/>
              </p:ext>
            </p:extLst>
          </p:nvPr>
        </p:nvGraphicFramePr>
        <p:xfrm>
          <a:off x="550937" y="1540014"/>
          <a:ext cx="7095743" cy="4462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33C28450-F06F-4F56-880E-D25859AFC38D}"/>
              </a:ext>
            </a:extLst>
          </p:cNvPr>
          <p:cNvSpPr txBox="1"/>
          <p:nvPr/>
        </p:nvSpPr>
        <p:spPr>
          <a:xfrm>
            <a:off x="7989580" y="2371368"/>
            <a:ext cx="4295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Certification: UL 410</a:t>
            </a:r>
          </a:p>
        </p:txBody>
      </p:sp>
      <p:pic>
        <p:nvPicPr>
          <p:cNvPr id="16" name="Picture 4" descr="Image result for ul logo">
            <a:extLst>
              <a:ext uri="{FF2B5EF4-FFF2-40B4-BE49-F238E27FC236}">
                <a16:creationId xmlns:a16="http://schemas.microsoft.com/office/drawing/2014/main" id="{EE80216E-D072-481A-BF94-C1A7CC2A90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4624" y="2302103"/>
            <a:ext cx="1254492" cy="438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6A2B4FE-8B90-452B-88A7-BDF781D43C5D}"/>
              </a:ext>
            </a:extLst>
          </p:cNvPr>
          <p:cNvSpPr/>
          <p:nvPr/>
        </p:nvSpPr>
        <p:spPr>
          <a:xfrm>
            <a:off x="7814228" y="3156199"/>
            <a:ext cx="421022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dirty="0"/>
              <a:t>Interior, short-term floor graphic applications </a:t>
            </a:r>
          </a:p>
          <a:p>
            <a:pPr marL="742950" lvl="1" indent="-285750" fontAlgn="ctr">
              <a:buFont typeface="Arial" panose="020B0604020202020204" pitchFamily="34" charset="0"/>
              <a:buChar char="•"/>
            </a:pPr>
            <a:r>
              <a:rPr lang="en-US" dirty="0"/>
              <a:t>Smooth Floors</a:t>
            </a:r>
          </a:p>
          <a:p>
            <a:pPr marL="1200150" lvl="2" indent="-285750" fontAlgn="ctr">
              <a:buFont typeface="Arial" panose="020B0604020202020204" pitchFamily="34" charset="0"/>
              <a:buChar char="•"/>
            </a:pPr>
            <a:r>
              <a:rPr lang="en-US" dirty="0"/>
              <a:t>Sealed concrete</a:t>
            </a:r>
          </a:p>
          <a:p>
            <a:pPr marL="1200150" lvl="2" indent="-285750" fontAlgn="ctr">
              <a:buFont typeface="Arial" panose="020B0604020202020204" pitchFamily="34" charset="0"/>
              <a:buChar char="•"/>
            </a:pPr>
            <a:r>
              <a:rPr lang="en-US" dirty="0"/>
              <a:t>Ceramic tile </a:t>
            </a:r>
          </a:p>
          <a:p>
            <a:pPr marL="1200150" lvl="2" indent="-285750" fontAlgn="ctr">
              <a:buFont typeface="Arial" panose="020B0604020202020204" pitchFamily="34" charset="0"/>
              <a:buChar char="•"/>
            </a:pPr>
            <a:r>
              <a:rPr lang="en-US" dirty="0"/>
              <a:t>Waxed vinyl flooring</a:t>
            </a:r>
          </a:p>
          <a:p>
            <a:pPr marL="1200150" lvl="2" indent="-285750" fontAlgn="ctr">
              <a:buFont typeface="Arial" panose="020B0604020202020204" pitchFamily="34" charset="0"/>
              <a:buChar char="•"/>
            </a:pPr>
            <a:r>
              <a:rPr lang="en-US" dirty="0"/>
              <a:t>Sealed wood</a:t>
            </a:r>
          </a:p>
          <a:p>
            <a:pPr marL="1200150" lvl="2" indent="-285750" fontAlgn="ctr">
              <a:buFont typeface="Arial" panose="020B0604020202020204" pitchFamily="34" charset="0"/>
              <a:buChar char="•"/>
            </a:pPr>
            <a:r>
              <a:rPr lang="en-US" dirty="0"/>
              <a:t>Marble </a:t>
            </a:r>
          </a:p>
          <a:p>
            <a:pPr marL="1200150" lvl="2" indent="-285750" fontAlgn="ctr">
              <a:buFont typeface="Arial" panose="020B0604020202020204" pitchFamily="34" charset="0"/>
              <a:buChar char="•"/>
            </a:pPr>
            <a:r>
              <a:rPr lang="en-US" dirty="0"/>
              <a:t>Terrazzo </a:t>
            </a:r>
          </a:p>
          <a:p>
            <a:pPr marL="285750" indent="-285750" fontAlgn="ctr">
              <a:buFont typeface="Arial" panose="020B0604020202020204" pitchFamily="34" charset="0"/>
              <a:buChar char="•"/>
            </a:pPr>
            <a:r>
              <a:rPr lang="en-US" dirty="0"/>
              <a:t>Low Pile Carpet</a:t>
            </a:r>
          </a:p>
          <a:p>
            <a:pPr marL="742950" lvl="1" indent="-285750" fontAlgn="ctr">
              <a:buFont typeface="Arial" panose="020B0604020202020204" pitchFamily="34" charset="0"/>
              <a:buChar char="•"/>
            </a:pPr>
            <a:r>
              <a:rPr lang="en-US" dirty="0"/>
              <a:t>with DPF 8200 High Tack</a:t>
            </a:r>
          </a:p>
          <a:p>
            <a:pPr lvl="1" font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519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100</Words>
  <Application>Microsoft Office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Nexa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Faber</dc:creator>
  <cp:lastModifiedBy>Jenny Faber</cp:lastModifiedBy>
  <cp:revision>3</cp:revision>
  <dcterms:created xsi:type="dcterms:W3CDTF">2020-05-13T15:54:12Z</dcterms:created>
  <dcterms:modified xsi:type="dcterms:W3CDTF">2020-05-13T16:44:45Z</dcterms:modified>
</cp:coreProperties>
</file>